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77" r:id="rId4"/>
    <p:sldId id="278" r:id="rId5"/>
    <p:sldId id="279" r:id="rId6"/>
    <p:sldId id="280" r:id="rId7"/>
    <p:sldId id="292" r:id="rId8"/>
    <p:sldId id="293" r:id="rId9"/>
    <p:sldId id="289" r:id="rId10"/>
    <p:sldId id="291" r:id="rId11"/>
    <p:sldId id="295" r:id="rId12"/>
    <p:sldId id="294" r:id="rId13"/>
    <p:sldId id="281" r:id="rId14"/>
    <p:sldId id="282" r:id="rId15"/>
    <p:sldId id="283" r:id="rId16"/>
    <p:sldId id="288" r:id="rId17"/>
    <p:sldId id="284" r:id="rId18"/>
    <p:sldId id="285" r:id="rId19"/>
    <p:sldId id="286" r:id="rId20"/>
    <p:sldId id="287" r:id="rId21"/>
    <p:sldId id="271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E780F-A527-4AB6-8F79-0EF817EB5133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D781E-BC79-4514-BD97-19EF31D7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1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01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13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98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99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53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3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83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09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69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E7D4E-0FFB-45D2-AC48-6E4FDAE72E28}" type="datetimeFigureOut">
              <a:rPr lang="ru-RU" smtClean="0"/>
              <a:t>17.12.2016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D295-7C06-4861-851E-09E607A00A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5412" y="1102877"/>
            <a:ext cx="8518849" cy="1948233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Курсовая работа на тему: </a:t>
            </a:r>
            <a:br>
              <a:rPr lang="ru-RU" sz="5400" dirty="0"/>
            </a:br>
            <a:r>
              <a:rPr lang="ru-RU" sz="5400" dirty="0"/>
              <a:t>«Булевы операции над полигональными моделями»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05767" y="3985147"/>
            <a:ext cx="4913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Выполнили: студенты группы РК9-72 </a:t>
            </a:r>
          </a:p>
          <a:p>
            <a:r>
              <a:rPr lang="ru-RU" sz="2000" dirty="0"/>
              <a:t>	 </a:t>
            </a:r>
            <a:r>
              <a:rPr lang="ru-RU" sz="2000" dirty="0" smtClean="0"/>
              <a:t>       Кобзарь В. А.</a:t>
            </a:r>
          </a:p>
          <a:p>
            <a:r>
              <a:rPr lang="ru-RU" sz="2000" dirty="0" smtClean="0"/>
              <a:t>	        Романов А. С.</a:t>
            </a:r>
          </a:p>
          <a:p>
            <a:endParaRPr lang="ru-RU" sz="2000" dirty="0"/>
          </a:p>
          <a:p>
            <a:r>
              <a:rPr lang="ru-RU" sz="2000" dirty="0" smtClean="0"/>
              <a:t>Руководитель: </a:t>
            </a:r>
            <a:r>
              <a:rPr lang="ru-RU" sz="2000" dirty="0" err="1" smtClean="0"/>
              <a:t>Хрыков</a:t>
            </a:r>
            <a:r>
              <a:rPr lang="ru-RU" sz="2000" dirty="0" smtClean="0"/>
              <a:t> С. С.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673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9" y="1463195"/>
            <a:ext cx="4760167" cy="49381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87" y="1463195"/>
            <a:ext cx="4769951" cy="494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8174" y="626988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8638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пространственного алгоритма триангуляции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8423"/>
            <a:ext cx="10515600" cy="3845742"/>
          </a:xfrm>
        </p:spPr>
      </p:pic>
      <p:sp>
        <p:nvSpPr>
          <p:cNvPr id="5" name="TextBox 4"/>
          <p:cNvSpPr txBox="1"/>
          <p:nvPr/>
        </p:nvSpPr>
        <p:spPr>
          <a:xfrm>
            <a:off x="5848174" y="626988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1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18248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3" y="1421503"/>
            <a:ext cx="3301137" cy="52036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2" y="1421503"/>
            <a:ext cx="4804949" cy="4944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8175" y="636561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2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1133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2779" y="0"/>
            <a:ext cx="10515600" cy="885176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результаты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27" y="885176"/>
            <a:ext cx="5575760" cy="45882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3" y="741630"/>
            <a:ext cx="5524885" cy="4528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386" y="5593668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До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71979" y="5593667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После</a:t>
            </a:r>
            <a:endParaRPr lang="ru-R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3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081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0999" y="-186613"/>
            <a:ext cx="11580845" cy="106368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моделей на внешние и внутренние части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61147" y="3765193"/>
            <a:ext cx="4301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Чётное количество пересечений – внешняя часть,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нечётное -внутренняя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0"/>
            <a:ext cx="7627797" cy="602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5891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24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результата операции путем сложения частей моделей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2" y="1827636"/>
            <a:ext cx="3228367" cy="30766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06" y="1993697"/>
            <a:ext cx="2235265" cy="22984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434" y="2107178"/>
            <a:ext cx="1485415" cy="21030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64" y="1850669"/>
            <a:ext cx="2394226" cy="2336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4605" y="1308040"/>
            <a:ext cx="390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части моделей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6274" y="1327449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Внутренние части моделей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1291" y="4833534"/>
            <a:ext cx="587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Объединение: 1 и 2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Пересечение: 3 и 4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Вычитание: 1 и 3 или 2 и 4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7281" y="483353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1155" y="483353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69843" y="41872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00679" y="41872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5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631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134" y="0"/>
            <a:ext cx="10515600" cy="4012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Map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" y="401216"/>
            <a:ext cx="11355356" cy="6134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4934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6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481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869" y="169184"/>
            <a:ext cx="10515600" cy="53994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250" y="894862"/>
            <a:ext cx="6285820" cy="515137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927175" y="1177011"/>
            <a:ext cx="3989641" cy="4738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3806" y="5815402"/>
            <a:ext cx="146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Позвонки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0415" y="5815402"/>
            <a:ext cx="246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Конический винт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8844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7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887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03853"/>
            <a:ext cx="6218203" cy="465597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11551" y="727788"/>
            <a:ext cx="6080449" cy="4432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7380" y="5561044"/>
            <a:ext cx="1937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8221" y="5561044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Пересечение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3726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8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7563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840"/>
            <a:ext cx="6120882" cy="466147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16407" y="1132840"/>
            <a:ext cx="6875593" cy="4661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7935" y="13154"/>
            <a:ext cx="978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Вычитание конического винта из позвонков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0" y="5910025"/>
            <a:ext cx="190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 снаружи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063" y="5910025"/>
            <a:ext cx="1852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 изнутри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057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1</a:t>
            </a:r>
            <a:r>
              <a:rPr lang="en-US" sz="2400" i="1" dirty="0" smtClean="0"/>
              <a:t>9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6894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535" y="183150"/>
            <a:ext cx="12192000" cy="943428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2993" y="1170672"/>
            <a:ext cx="8966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Разработать программу, предоставляющую пользователю возможность выполнения булевых операций (объединение, пересечение, вычитание) над полигональными моделями.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1" y="2986554"/>
            <a:ext cx="12192000" cy="943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1821" y="4035784"/>
            <a:ext cx="9825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анализ существующих решений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реализации булевых операций 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программы, реализующей выбранный алгоритм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2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774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-55857"/>
            <a:ext cx="10515600" cy="67057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42644" y="5870096"/>
            <a:ext cx="9951118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*</a:t>
            </a:r>
            <a:r>
              <a:rPr lang="en-US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Non</a:t>
            </a: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manifold edges</a:t>
            </a:r>
            <a:r>
              <a:rPr lang="ru-RU" sz="2000" dirty="0">
                <a:solidFill>
                  <a:srgbClr val="00000A"/>
                </a:solidFill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– это ребра, которые включены в более, чем два треугольника</a:t>
            </a:r>
            <a:endParaRPr lang="ru-RU" sz="2000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Droid Sans Fallback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8175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20</a:t>
            </a:r>
            <a:endParaRPr lang="ru-RU" sz="24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67" y="642292"/>
            <a:ext cx="8364864" cy="53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7020"/>
            <a:ext cx="12192000" cy="1108364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развитие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12980" y="1621925"/>
            <a:ext cx="9283959" cy="3477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быстродействия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кода, написанного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одногруппниками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2</a:t>
            </a:r>
            <a:r>
              <a:rPr lang="en-US" sz="2400" i="1" dirty="0" smtClean="0"/>
              <a:t>1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727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2955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8203" y="62732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2</a:t>
            </a:r>
            <a:r>
              <a:rPr lang="en-US" sz="2400" i="1" dirty="0" smtClean="0"/>
              <a:t>2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5698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482" y="337829"/>
            <a:ext cx="10844285" cy="180486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анализ существующих решений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 – приложений с возможностью выполнения булевых операций не найдено</a:t>
            </a:r>
            <a:endParaRPr lang="ru-RU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33482" y="2099111"/>
            <a:ext cx="10503090" cy="13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алгоритма реализации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1022" y="2795692"/>
            <a:ext cx="1036285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линии пересечения двух моделей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риангуляция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 в областях пересечения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Разбиение  моделей на внутренние и внешние части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результата операции путём сложения частей моделей (в зависимости от операции)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3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9677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8513"/>
            <a:ext cx="10321212" cy="782540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линии пересечения двух моделей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053"/>
            <a:ext cx="7324531" cy="57090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31" y="1053776"/>
            <a:ext cx="466725" cy="514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2685" y="1110896"/>
            <a:ext cx="283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точки пересечения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2685" y="1949812"/>
            <a:ext cx="410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вершины треугольников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16" y="1903290"/>
            <a:ext cx="1133669" cy="6535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850" y="4539754"/>
            <a:ext cx="4726558" cy="13062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75850" y="3339425"/>
            <a:ext cx="449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пересечения двух треугольников записывается в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Polygon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41277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9369" y="26437"/>
            <a:ext cx="7039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Подзадачи поиска пересечения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693" y="4077269"/>
            <a:ext cx="6946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Проверка принадлежности точки     	   пересечения треугольникам</a:t>
            </a:r>
          </a:p>
          <a:p>
            <a:endParaRPr lang="ru-RU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584" y="633196"/>
            <a:ext cx="10918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Предварительная проверка пересечения треугольников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8696130" y="3438456"/>
            <a:ext cx="2937956" cy="2775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593" y="5210995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6130" y="6214188"/>
            <a:ext cx="31310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точка пересечения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21" y="1372724"/>
            <a:ext cx="2248388" cy="3653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0" y="1833037"/>
            <a:ext cx="3685421" cy="102240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21" y="2927445"/>
            <a:ext cx="3704910" cy="5430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85347" y="1285879"/>
            <a:ext cx="3211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равнение плоскости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067" y="1924350"/>
            <a:ext cx="342900" cy="342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3017" y="1815452"/>
            <a:ext cx="296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нормаль плоскости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4686" y="2923106"/>
            <a:ext cx="5537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расстояния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 учетом знака) от вершин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треугольника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до плоскости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ru-RU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5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5804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995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пересечения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" y="1960936"/>
            <a:ext cx="6609347" cy="37113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09" y="1960936"/>
            <a:ext cx="4581240" cy="3513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221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7" y="1638536"/>
            <a:ext cx="10058400" cy="4724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0195" y="167950"/>
            <a:ext cx="7025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Триангуляция Делоне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7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6784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Инкрементальный алгоритм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1987421"/>
            <a:ext cx="7229586" cy="404958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37" y="3134440"/>
            <a:ext cx="4114800" cy="140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051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" y="1578720"/>
            <a:ext cx="11838306" cy="2542767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Инкрементальный алгоритм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3" y="4263644"/>
            <a:ext cx="4376005" cy="238547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7" y="4263644"/>
            <a:ext cx="3551977" cy="2388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8203" y="62732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704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286</Words>
  <Application>Microsoft Office PowerPoint</Application>
  <PresentationFormat>Широкоэкранный</PresentationFormat>
  <Paragraphs>92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Droid Sans Fallback</vt:lpstr>
      <vt:lpstr>Times New Roman</vt:lpstr>
      <vt:lpstr>Тема Office</vt:lpstr>
      <vt:lpstr>Курсовая работа на тему:  «Булевы операции над полигональными моделями»</vt:lpstr>
      <vt:lpstr>Цели</vt:lpstr>
      <vt:lpstr>Обзор и анализ существующих решений  Веб – приложений с возможностью выполнения булевых операций не найдено</vt:lpstr>
      <vt:lpstr>Поиск линии пересечения двух моделей</vt:lpstr>
      <vt:lpstr>Презентация PowerPoint</vt:lpstr>
      <vt:lpstr>Презентация PowerPoint</vt:lpstr>
      <vt:lpstr>Презентация PowerPoint</vt:lpstr>
      <vt:lpstr>Инкрементальный алгоритм</vt:lpstr>
      <vt:lpstr>Инкрементальный алгоритм</vt:lpstr>
      <vt:lpstr>Результат 2D триангуляции</vt:lpstr>
      <vt:lpstr>Разработка пространственного алгоритма триангуляции</vt:lpstr>
      <vt:lpstr>3D триангуляция </vt:lpstr>
      <vt:lpstr>Промежуточные результаты</vt:lpstr>
      <vt:lpstr>Разбиение моделей на внешние и внутренние части</vt:lpstr>
      <vt:lpstr>Получение результата операции путем сложения частей моделей</vt:lpstr>
      <vt:lpstr>Code Map</vt:lpstr>
      <vt:lpstr>Тестирование</vt:lpstr>
      <vt:lpstr>Презентация PowerPoint</vt:lpstr>
      <vt:lpstr>Презентация PowerPoint</vt:lpstr>
      <vt:lpstr>Результаты тестирования</vt:lpstr>
      <vt:lpstr>Дальнейшее развитие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</dc:title>
  <dc:creator>Donnatello Stanislavskiy</dc:creator>
  <cp:lastModifiedBy>Владислав Кобзарь</cp:lastModifiedBy>
  <cp:revision>144</cp:revision>
  <dcterms:created xsi:type="dcterms:W3CDTF">2016-12-09T00:50:54Z</dcterms:created>
  <dcterms:modified xsi:type="dcterms:W3CDTF">2016-12-16T21:56:35Z</dcterms:modified>
</cp:coreProperties>
</file>